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649" autoAdjust="0"/>
  </p:normalViewPr>
  <p:slideViewPr>
    <p:cSldViewPr>
      <p:cViewPr>
        <p:scale>
          <a:sx n="74" d="100"/>
          <a:sy n="74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D8BF681-D9C2-4B63-8103-A533EBA9AC04}" type="datetimeFigureOut">
              <a:rPr lang="en-US" smtClean="0"/>
              <a:pPr/>
              <a:t>1/15/2008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F2598E15-24CB-49C3-A519-BBF6D9966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98E15-24CB-49C3-A519-BBF6D9966E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AD45-5154-4E2B-9680-240E5A710E86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E7C5BED8-E022-43B9-AAE3-0F7ED9E75C55}" type="slidenum">
              <a:rPr lang="en-US" sz="1800" smtClean="0">
                <a:solidFill>
                  <a:srgbClr val="FFFFFF"/>
                </a:solidFill>
              </a:rPr>
              <a:pPr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25EA0-75E3-487A-9808-D99AA924C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5A72-45B9-4F73-8FF1-0A32082DC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907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3350"/>
            <a:ext cx="8229600" cy="219075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839EC-8241-485A-90E6-C5A220D42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937-0D81-49D7-BD7F-D4BB8E5B42DE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B012-B42E-402E-9A43-2F83EA8A37E1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0429-4E5D-4374-8A9B-A7FE97DF2AC7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639762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447800"/>
            <a:ext cx="3733800" cy="639762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2CB-92AE-4D69-8517-1630B6860F90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133600"/>
            <a:ext cx="3733800" cy="38862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953000" y="2133600"/>
            <a:ext cx="3733800" cy="38862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D647-E7E6-4F38-815A-29B76715634D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8DBF-EC48-4489-B70F-16C6DB469967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3FB-2A5C-4E92-A3B9-6E0D0ED3147A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15984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27D-B7EA-412F-B4DB-2BC55D2B9DF7}" type="datetime1">
              <a:rPr lang="en-US" smtClean="0"/>
              <a:pPr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F2A93629-B628-4031-806A-078AD939790A}" type="datetime1">
              <a:rPr lang="en-US" smtClean="0"/>
              <a:pPr algn="r"/>
              <a:t>1/15/2008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1">
            <a:normAutofit/>
          </a:bodyPr>
          <a:lstStyle>
            <a:lvl1pPr>
              <a:defRPr sz="20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 sz="20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latinLnBrk="0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latinLnBrk="0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latinLnBrk="0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latinLnBrk="0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latinLnBrk="0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latinLnBrk="0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en-US"/>
              <a:t>Employee Motivation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Ways to Motivate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minimal sales growth, the company must consider other methods to motivate employees.</a:t>
            </a: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3"/>
          <a:srcRect t="50026"/>
          <a:stretch>
            <a:fillRect/>
          </a:stretch>
        </p:blipFill>
        <p:spPr bwMode="auto">
          <a:xfrm>
            <a:off x="1371600" y="3505200"/>
            <a:ext cx="6172200" cy="2544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Discussion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cs typeface="Times New Roman"/>
              </a:rPr>
              <a:t>Flexibility 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Positive feedback </a:t>
            </a:r>
          </a:p>
          <a:p>
            <a:pPr lvl="1"/>
            <a:r>
              <a:rPr lang="en-US" dirty="0">
                <a:cs typeface="Times New Roman"/>
              </a:rPr>
              <a:t>Expert input </a:t>
            </a:r>
          </a:p>
          <a:p>
            <a:pPr lvl="1"/>
            <a:r>
              <a:rPr lang="en-US" dirty="0">
                <a:cs typeface="Times New Roman"/>
              </a:rPr>
              <a:t>Sharing the wealth </a:t>
            </a:r>
          </a:p>
          <a:p>
            <a:pPr lvl="1"/>
            <a:r>
              <a:rPr lang="en-US" dirty="0">
                <a:cs typeface="Times New Roman"/>
              </a:rPr>
              <a:t>Creating a team 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362200"/>
            <a:ext cx="3657600" cy="31210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Flexibility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Stock options </a:t>
            </a:r>
          </a:p>
          <a:p>
            <a:r>
              <a:rPr lang="en-US"/>
              <a:t>Flexible start times</a:t>
            </a:r>
          </a:p>
          <a:p>
            <a:r>
              <a:rPr lang="en-US"/>
              <a:t>Flexible work weeks </a:t>
            </a:r>
          </a:p>
          <a:p>
            <a:r>
              <a:rPr lang="en-US"/>
              <a:t>Family leave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09800"/>
            <a:ext cx="3181350" cy="3657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Positive Feedback 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Talk with employees one-on-one weekly</a:t>
            </a:r>
            <a:endParaRPr lang="en-US"/>
          </a:p>
          <a:p>
            <a:r>
              <a:rPr lang="en-US">
                <a:cs typeface="Times New Roman"/>
              </a:rPr>
              <a:t>Acknowledge jobs well done publicly</a:t>
            </a:r>
          </a:p>
          <a:p>
            <a:r>
              <a:rPr lang="en-US">
                <a:cs typeface="Times New Roman"/>
              </a:rPr>
              <a:t>in person </a:t>
            </a:r>
          </a:p>
          <a:p>
            <a:r>
              <a:rPr lang="en-US">
                <a:cs typeface="Times New Roman"/>
              </a:rPr>
              <a:t>in monthly staff meeting</a:t>
            </a:r>
            <a:r>
              <a:rPr lang="en-US"/>
              <a:t> </a:t>
            </a:r>
          </a:p>
          <a:p>
            <a:r>
              <a:rPr lang="en-US"/>
              <a:t>in company newsletter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Expert Input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cs typeface="Times New Roman"/>
              </a:rPr>
              <a:t>Solicit input from employees who understand company procedures.</a:t>
            </a:r>
            <a:endParaRPr lang="en-US"/>
          </a:p>
          <a:p>
            <a:pPr lvl="1"/>
            <a:r>
              <a:rPr lang="en-US" sz="2400">
                <a:cs typeface="Times New Roman"/>
              </a:rPr>
              <a:t>Ask for ways to improve processes</a:t>
            </a:r>
          </a:p>
          <a:p>
            <a:pPr lvl="1"/>
            <a:r>
              <a:rPr lang="en-US" sz="2400">
                <a:cs typeface="Times New Roman"/>
              </a:rPr>
              <a:t>Reward ideas that result in savings</a:t>
            </a:r>
            <a:endParaRPr lang="en-US" sz="240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81200"/>
            <a:ext cx="3657600" cy="30178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Share the wealth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90750"/>
          </a:xfrm>
        </p:spPr>
        <p:txBody>
          <a:bodyPr/>
          <a:lstStyle/>
          <a:p>
            <a:r>
              <a:rPr lang="en-US" sz="2800">
                <a:cs typeface="Times New Roman"/>
              </a:rPr>
              <a:t>Incentives to perform better</a:t>
            </a:r>
            <a:endParaRPr lang="en-US"/>
          </a:p>
          <a:p>
            <a:r>
              <a:rPr lang="en-US" sz="2800">
                <a:cs typeface="Times New Roman"/>
              </a:rPr>
              <a:t>Guaranteed bonuses when profits rise</a:t>
            </a:r>
            <a:r>
              <a:rPr lang="en-US" sz="2800"/>
              <a:t> 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048000"/>
            <a:ext cx="4953000" cy="32369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Be part of the team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Promote from within </a:t>
            </a:r>
            <a:endParaRPr lang="en-US"/>
          </a:p>
          <a:p>
            <a:r>
              <a:rPr lang="en-US">
                <a:cs typeface="Times New Roman"/>
              </a:rPr>
              <a:t>Provide skills training</a:t>
            </a:r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05000"/>
            <a:ext cx="2932113" cy="3657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Up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Small group discussions</a:t>
            </a:r>
            <a:endParaRPr lang="en-US"/>
          </a:p>
          <a:p>
            <a:r>
              <a:rPr lang="en-US" sz="2800"/>
              <a:t>Conclusions</a:t>
            </a:r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05000"/>
            <a:ext cx="3657600" cy="34496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Equity">
      <a:majorFont>
        <a:latin typeface="Franklin Gothic Book"/>
        <a:ea typeface=""/>
        <a:cs typeface=""/>
        <a:font script="Jpan" typeface="HGｺﾞｼｯｸM"/>
        <a:font script="Hang" typeface="바탕"/>
        <a:font script="Hans" typeface="黑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Jpan" typeface="HG創英ﾌﾟﾚｾﾞﾝｽEB"/>
        <a:font script="Hang" typeface="맑은 고딕"/>
        <a:font script="Hans" typeface="仿宋_GB2312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20000"/>
                <a:satMod val="300000"/>
              </a:schemeClr>
              <a:schemeClr val="phClr">
                <a:tint val="35000"/>
                <a:satMod val="200000"/>
              </a:schemeClr>
            </a:duotone>
          </a:blip>
          <a:tile tx="0" ty="0" sx="75000" sy="75000" flip="none" algn="ctr"/>
        </a:blipFill>
        <a:blipFill>
          <a:blip xmlns:r="http://schemas.openxmlformats.org/officeDocument/2006/relationships" r:embed="rId1">
            <a:duotone>
              <a:schemeClr val="phClr">
                <a:tint val="20000"/>
                <a:satMod val="180000"/>
              </a:schemeClr>
              <a:schemeClr val="phClr">
                <a:tint val="45000"/>
                <a:satMod val="100000"/>
              </a:schemeClr>
            </a:duotone>
          </a:blip>
          <a:tile tx="0" ty="0" sx="75000" sy="75000" flip="none" algn="ctr"/>
        </a:blipFill>
      </a:fillStyleLst>
      <a:lnStyleLst>
        <a:ln w="9000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fillOverlay blend="mult">
              <a:gradFill rotWithShape="1">
                <a:gsLst>
                  <a:gs pos="0">
                    <a:schemeClr val="phClr">
                      <a:tint val="73000"/>
                      <a:shade val="85000"/>
                      <a:satMod val="108000"/>
                    </a:schemeClr>
                  </a:gs>
                  <a:gs pos="60000">
                    <a:schemeClr val="phClr">
                      <a:tint val="33000"/>
                      <a:satMod val="135000"/>
                    </a:schemeClr>
                  </a:gs>
                  <a:gs pos="100000">
                    <a:schemeClr val="phClr">
                      <a:tint val="20000"/>
                      <a:satMod val="135000"/>
                    </a:schemeClr>
                  </a:gs>
                </a:gsLst>
                <a:lin ang="16200000" scaled="0"/>
              </a:gradFill>
            </a:fillOverlay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fillOverlay blend="mult">
              <a:gradFill rotWithShape="1">
                <a:gsLst>
                  <a:gs pos="0">
                    <a:schemeClr val="phClr">
                      <a:shade val="10000"/>
                      <a:satMod val="150000"/>
                    </a:schemeClr>
                  </a:gs>
                  <a:gs pos="60000">
                    <a:schemeClr val="phClr">
                      <a:shade val="45000"/>
                      <a:satMod val="140000"/>
                    </a:schemeClr>
                  </a:gs>
                  <a:gs pos="100000">
                    <a:schemeClr val="phClr">
                      <a:shade val="95000"/>
                      <a:satMod val="140000"/>
                    </a:schemeClr>
                  </a:gs>
                </a:gsLst>
                <a:lin ang="16200000" scaled="0"/>
              </a:gradFill>
            </a:fillOverlay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fillOverlay blend="mult">
              <a:gradFill rotWithShape="1">
                <a:gsLst>
                  <a:gs pos="0">
                    <a:schemeClr val="phClr">
                      <a:shade val="10000"/>
                      <a:satMod val="150000"/>
                    </a:schemeClr>
                  </a:gs>
                  <a:gs pos="60000">
                    <a:schemeClr val="phClr">
                      <a:shade val="45000"/>
                      <a:satMod val="140000"/>
                    </a:schemeClr>
                  </a:gs>
                  <a:gs pos="100000">
                    <a:schemeClr val="phClr">
                      <a:shade val="95000"/>
                      <a:satMod val="140000"/>
                    </a:schemeClr>
                  </a:gs>
                </a:gsLst>
                <a:lin ang="16200000" scaled="0"/>
              </a:gradFill>
            </a:fillOverlay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130</Words>
  <Application>Microsoft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Employee Motivation</vt:lpstr>
      <vt:lpstr>Finding Ways to Motivate</vt:lpstr>
      <vt:lpstr>Topics for Discussion</vt:lpstr>
      <vt:lpstr>Flexibility</vt:lpstr>
      <vt:lpstr>Positive Feedback </vt:lpstr>
      <vt:lpstr>Expert Input</vt:lpstr>
      <vt:lpstr>Share the wealth</vt:lpstr>
      <vt:lpstr>Be part of the team</vt:lpstr>
      <vt:lpstr>Finishing Up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Motivation</dc:title>
  <dc:subject/>
  <dc:creator/>
  <cp:keywords/>
  <dc:description/>
  <cp:lastModifiedBy> </cp:lastModifiedBy>
  <cp:revision>2</cp:revision>
  <dcterms:created xsi:type="dcterms:W3CDTF">2008-10-13T22:43:14Z</dcterms:created>
  <dcterms:modified xsi:type="dcterms:W3CDTF">2008-01-15T17:22:34Z</dcterms:modified>
  <cp:category/>
</cp:coreProperties>
</file>